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"/>
  </p:notesMasterIdLst>
  <p:sldIdLst>
    <p:sldId id="258" r:id="rId2"/>
    <p:sldId id="257" r:id="rId3"/>
  </p:sldIdLst>
  <p:sldSz cx="13273088" cy="18018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55"/>
    <p:restoredTop sz="94694"/>
  </p:normalViewPr>
  <p:slideViewPr>
    <p:cSldViewPr snapToGrid="0">
      <p:cViewPr varScale="1">
        <p:scale>
          <a:sx n="46" d="100"/>
          <a:sy n="46" d="100"/>
        </p:scale>
        <p:origin x="2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C6D35E-7ABC-3E49-9A93-0A7F52882657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292350" y="1143000"/>
            <a:ext cx="22733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613D8-086C-AB42-A8E7-713A0995D1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072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52383" rtl="0" eaLnBrk="1" latinLnBrk="0" hangingPunct="1">
      <a:defRPr sz="1381" kern="1200">
        <a:solidFill>
          <a:schemeClr val="tx1"/>
        </a:solidFill>
        <a:latin typeface="+mn-lt"/>
        <a:ea typeface="+mn-ea"/>
        <a:cs typeface="+mn-cs"/>
      </a:defRPr>
    </a:lvl1pPr>
    <a:lvl2pPr marL="526191" algn="l" defTabSz="1052383" rtl="0" eaLnBrk="1" latinLnBrk="0" hangingPunct="1">
      <a:defRPr sz="1381" kern="1200">
        <a:solidFill>
          <a:schemeClr val="tx1"/>
        </a:solidFill>
        <a:latin typeface="+mn-lt"/>
        <a:ea typeface="+mn-ea"/>
        <a:cs typeface="+mn-cs"/>
      </a:defRPr>
    </a:lvl2pPr>
    <a:lvl3pPr marL="1052383" algn="l" defTabSz="1052383" rtl="0" eaLnBrk="1" latinLnBrk="0" hangingPunct="1">
      <a:defRPr sz="1381" kern="1200">
        <a:solidFill>
          <a:schemeClr val="tx1"/>
        </a:solidFill>
        <a:latin typeface="+mn-lt"/>
        <a:ea typeface="+mn-ea"/>
        <a:cs typeface="+mn-cs"/>
      </a:defRPr>
    </a:lvl3pPr>
    <a:lvl4pPr marL="1578574" algn="l" defTabSz="1052383" rtl="0" eaLnBrk="1" latinLnBrk="0" hangingPunct="1">
      <a:defRPr sz="1381" kern="1200">
        <a:solidFill>
          <a:schemeClr val="tx1"/>
        </a:solidFill>
        <a:latin typeface="+mn-lt"/>
        <a:ea typeface="+mn-ea"/>
        <a:cs typeface="+mn-cs"/>
      </a:defRPr>
    </a:lvl4pPr>
    <a:lvl5pPr marL="2104766" algn="l" defTabSz="1052383" rtl="0" eaLnBrk="1" latinLnBrk="0" hangingPunct="1">
      <a:defRPr sz="1381" kern="1200">
        <a:solidFill>
          <a:schemeClr val="tx1"/>
        </a:solidFill>
        <a:latin typeface="+mn-lt"/>
        <a:ea typeface="+mn-ea"/>
        <a:cs typeface="+mn-cs"/>
      </a:defRPr>
    </a:lvl5pPr>
    <a:lvl6pPr marL="2630957" algn="l" defTabSz="1052383" rtl="0" eaLnBrk="1" latinLnBrk="0" hangingPunct="1">
      <a:defRPr sz="1381" kern="1200">
        <a:solidFill>
          <a:schemeClr val="tx1"/>
        </a:solidFill>
        <a:latin typeface="+mn-lt"/>
        <a:ea typeface="+mn-ea"/>
        <a:cs typeface="+mn-cs"/>
      </a:defRPr>
    </a:lvl6pPr>
    <a:lvl7pPr marL="3157149" algn="l" defTabSz="1052383" rtl="0" eaLnBrk="1" latinLnBrk="0" hangingPunct="1">
      <a:defRPr sz="1381" kern="1200">
        <a:solidFill>
          <a:schemeClr val="tx1"/>
        </a:solidFill>
        <a:latin typeface="+mn-lt"/>
        <a:ea typeface="+mn-ea"/>
        <a:cs typeface="+mn-cs"/>
      </a:defRPr>
    </a:lvl7pPr>
    <a:lvl8pPr marL="3683340" algn="l" defTabSz="1052383" rtl="0" eaLnBrk="1" latinLnBrk="0" hangingPunct="1">
      <a:defRPr sz="1381" kern="1200">
        <a:solidFill>
          <a:schemeClr val="tx1"/>
        </a:solidFill>
        <a:latin typeface="+mn-lt"/>
        <a:ea typeface="+mn-ea"/>
        <a:cs typeface="+mn-cs"/>
      </a:defRPr>
    </a:lvl8pPr>
    <a:lvl9pPr marL="4209532" algn="l" defTabSz="1052383" rtl="0" eaLnBrk="1" latinLnBrk="0" hangingPunct="1">
      <a:defRPr sz="138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292350" y="1143000"/>
            <a:ext cx="22733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B613D8-086C-AB42-A8E7-713A0995D15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6493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5482" y="2948801"/>
            <a:ext cx="11282125" cy="6272977"/>
          </a:xfrm>
        </p:spPr>
        <p:txBody>
          <a:bodyPr anchor="b"/>
          <a:lstStyle>
            <a:lvl1pPr algn="ctr">
              <a:defRPr sz="87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9136" y="9463688"/>
            <a:ext cx="9954816" cy="4350208"/>
          </a:xfrm>
        </p:spPr>
        <p:txBody>
          <a:bodyPr/>
          <a:lstStyle>
            <a:lvl1pPr marL="0" indent="0" algn="ctr">
              <a:buNone/>
              <a:defRPr sz="3484"/>
            </a:lvl1pPr>
            <a:lvl2pPr marL="663672" indent="0" algn="ctr">
              <a:buNone/>
              <a:defRPr sz="2903"/>
            </a:lvl2pPr>
            <a:lvl3pPr marL="1327343" indent="0" algn="ctr">
              <a:buNone/>
              <a:defRPr sz="2613"/>
            </a:lvl3pPr>
            <a:lvl4pPr marL="1991015" indent="0" algn="ctr">
              <a:buNone/>
              <a:defRPr sz="2323"/>
            </a:lvl4pPr>
            <a:lvl5pPr marL="2654686" indent="0" algn="ctr">
              <a:buNone/>
              <a:defRPr sz="2323"/>
            </a:lvl5pPr>
            <a:lvl6pPr marL="3318358" indent="0" algn="ctr">
              <a:buNone/>
              <a:defRPr sz="2323"/>
            </a:lvl6pPr>
            <a:lvl7pPr marL="3982029" indent="0" algn="ctr">
              <a:buNone/>
              <a:defRPr sz="2323"/>
            </a:lvl7pPr>
            <a:lvl8pPr marL="4645701" indent="0" algn="ctr">
              <a:buNone/>
              <a:defRPr sz="2323"/>
            </a:lvl8pPr>
            <a:lvl9pPr marL="5309372" indent="0" algn="ctr">
              <a:buNone/>
              <a:defRPr sz="232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947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1614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98554" y="959298"/>
            <a:ext cx="2862010" cy="1526952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2526" y="959298"/>
            <a:ext cx="8420115" cy="1526952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9616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3141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5613" y="4492024"/>
            <a:ext cx="11448038" cy="7495038"/>
          </a:xfrm>
        </p:spPr>
        <p:txBody>
          <a:bodyPr anchor="b"/>
          <a:lstStyle>
            <a:lvl1pPr>
              <a:defRPr sz="871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5613" y="12057968"/>
            <a:ext cx="11448038" cy="3941464"/>
          </a:xfrm>
        </p:spPr>
        <p:txBody>
          <a:bodyPr/>
          <a:lstStyle>
            <a:lvl1pPr marL="0" indent="0">
              <a:buNone/>
              <a:defRPr sz="3484">
                <a:solidFill>
                  <a:schemeClr val="tx1"/>
                </a:solidFill>
              </a:defRPr>
            </a:lvl1pPr>
            <a:lvl2pPr marL="663672" indent="0">
              <a:buNone/>
              <a:defRPr sz="2903">
                <a:solidFill>
                  <a:schemeClr val="tx1">
                    <a:tint val="75000"/>
                  </a:schemeClr>
                </a:solidFill>
              </a:defRPr>
            </a:lvl2pPr>
            <a:lvl3pPr marL="1327343" indent="0">
              <a:buNone/>
              <a:defRPr sz="2613">
                <a:solidFill>
                  <a:schemeClr val="tx1">
                    <a:tint val="75000"/>
                  </a:schemeClr>
                </a:solidFill>
              </a:defRPr>
            </a:lvl3pPr>
            <a:lvl4pPr marL="1991015" indent="0">
              <a:buNone/>
              <a:defRPr sz="2323">
                <a:solidFill>
                  <a:schemeClr val="tx1">
                    <a:tint val="75000"/>
                  </a:schemeClr>
                </a:solidFill>
              </a:defRPr>
            </a:lvl4pPr>
            <a:lvl5pPr marL="2654686" indent="0">
              <a:buNone/>
              <a:defRPr sz="2323">
                <a:solidFill>
                  <a:schemeClr val="tx1">
                    <a:tint val="75000"/>
                  </a:schemeClr>
                </a:solidFill>
              </a:defRPr>
            </a:lvl5pPr>
            <a:lvl6pPr marL="3318358" indent="0">
              <a:buNone/>
              <a:defRPr sz="2323">
                <a:solidFill>
                  <a:schemeClr val="tx1">
                    <a:tint val="75000"/>
                  </a:schemeClr>
                </a:solidFill>
              </a:defRPr>
            </a:lvl6pPr>
            <a:lvl7pPr marL="3982029" indent="0">
              <a:buNone/>
              <a:defRPr sz="2323">
                <a:solidFill>
                  <a:schemeClr val="tx1">
                    <a:tint val="75000"/>
                  </a:schemeClr>
                </a:solidFill>
              </a:defRPr>
            </a:lvl7pPr>
            <a:lvl8pPr marL="4645701" indent="0">
              <a:buNone/>
              <a:defRPr sz="2323">
                <a:solidFill>
                  <a:schemeClr val="tx1">
                    <a:tint val="75000"/>
                  </a:schemeClr>
                </a:solidFill>
              </a:defRPr>
            </a:lvl8pPr>
            <a:lvl9pPr marL="5309372" indent="0">
              <a:buNone/>
              <a:defRPr sz="2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040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2525" y="4796492"/>
            <a:ext cx="5641062" cy="1143233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9501" y="4796492"/>
            <a:ext cx="5641062" cy="1143233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8604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254" y="959302"/>
            <a:ext cx="11448038" cy="348267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255" y="4416945"/>
            <a:ext cx="5615137" cy="2164676"/>
          </a:xfrm>
        </p:spPr>
        <p:txBody>
          <a:bodyPr anchor="b"/>
          <a:lstStyle>
            <a:lvl1pPr marL="0" indent="0">
              <a:buNone/>
              <a:defRPr sz="3484" b="1"/>
            </a:lvl1pPr>
            <a:lvl2pPr marL="663672" indent="0">
              <a:buNone/>
              <a:defRPr sz="2903" b="1"/>
            </a:lvl2pPr>
            <a:lvl3pPr marL="1327343" indent="0">
              <a:buNone/>
              <a:defRPr sz="2613" b="1"/>
            </a:lvl3pPr>
            <a:lvl4pPr marL="1991015" indent="0">
              <a:buNone/>
              <a:defRPr sz="2323" b="1"/>
            </a:lvl4pPr>
            <a:lvl5pPr marL="2654686" indent="0">
              <a:buNone/>
              <a:defRPr sz="2323" b="1"/>
            </a:lvl5pPr>
            <a:lvl6pPr marL="3318358" indent="0">
              <a:buNone/>
              <a:defRPr sz="2323" b="1"/>
            </a:lvl6pPr>
            <a:lvl7pPr marL="3982029" indent="0">
              <a:buNone/>
              <a:defRPr sz="2323" b="1"/>
            </a:lvl7pPr>
            <a:lvl8pPr marL="4645701" indent="0">
              <a:buNone/>
              <a:defRPr sz="2323" b="1"/>
            </a:lvl8pPr>
            <a:lvl9pPr marL="5309372" indent="0">
              <a:buNone/>
              <a:defRPr sz="232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255" y="6581620"/>
            <a:ext cx="5615137" cy="96805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9502" y="4416945"/>
            <a:ext cx="5642791" cy="2164676"/>
          </a:xfrm>
        </p:spPr>
        <p:txBody>
          <a:bodyPr anchor="b"/>
          <a:lstStyle>
            <a:lvl1pPr marL="0" indent="0">
              <a:buNone/>
              <a:defRPr sz="3484" b="1"/>
            </a:lvl1pPr>
            <a:lvl2pPr marL="663672" indent="0">
              <a:buNone/>
              <a:defRPr sz="2903" b="1"/>
            </a:lvl2pPr>
            <a:lvl3pPr marL="1327343" indent="0">
              <a:buNone/>
              <a:defRPr sz="2613" b="1"/>
            </a:lvl3pPr>
            <a:lvl4pPr marL="1991015" indent="0">
              <a:buNone/>
              <a:defRPr sz="2323" b="1"/>
            </a:lvl4pPr>
            <a:lvl5pPr marL="2654686" indent="0">
              <a:buNone/>
              <a:defRPr sz="2323" b="1"/>
            </a:lvl5pPr>
            <a:lvl6pPr marL="3318358" indent="0">
              <a:buNone/>
              <a:defRPr sz="2323" b="1"/>
            </a:lvl6pPr>
            <a:lvl7pPr marL="3982029" indent="0">
              <a:buNone/>
              <a:defRPr sz="2323" b="1"/>
            </a:lvl7pPr>
            <a:lvl8pPr marL="4645701" indent="0">
              <a:buNone/>
              <a:defRPr sz="2323" b="1"/>
            </a:lvl8pPr>
            <a:lvl9pPr marL="5309372" indent="0">
              <a:buNone/>
              <a:defRPr sz="232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9502" y="6581620"/>
            <a:ext cx="5642791" cy="96805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2925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8374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15506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254" y="1201208"/>
            <a:ext cx="4280916" cy="4204229"/>
          </a:xfrm>
        </p:spPr>
        <p:txBody>
          <a:bodyPr anchor="b"/>
          <a:lstStyle>
            <a:lvl1pPr>
              <a:defRPr sz="464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2791" y="2594280"/>
            <a:ext cx="6719501" cy="12804547"/>
          </a:xfrm>
        </p:spPr>
        <p:txBody>
          <a:bodyPr/>
          <a:lstStyle>
            <a:lvl1pPr>
              <a:defRPr sz="4645"/>
            </a:lvl1pPr>
            <a:lvl2pPr>
              <a:defRPr sz="4064"/>
            </a:lvl2pPr>
            <a:lvl3pPr>
              <a:defRPr sz="3484"/>
            </a:lvl3pPr>
            <a:lvl4pPr>
              <a:defRPr sz="2903"/>
            </a:lvl4pPr>
            <a:lvl5pPr>
              <a:defRPr sz="2903"/>
            </a:lvl5pPr>
            <a:lvl6pPr>
              <a:defRPr sz="2903"/>
            </a:lvl6pPr>
            <a:lvl7pPr>
              <a:defRPr sz="2903"/>
            </a:lvl7pPr>
            <a:lvl8pPr>
              <a:defRPr sz="2903"/>
            </a:lvl8pPr>
            <a:lvl9pPr>
              <a:defRPr sz="290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254" y="5405437"/>
            <a:ext cx="4280916" cy="10014242"/>
          </a:xfrm>
        </p:spPr>
        <p:txBody>
          <a:bodyPr/>
          <a:lstStyle>
            <a:lvl1pPr marL="0" indent="0">
              <a:buNone/>
              <a:defRPr sz="2323"/>
            </a:lvl1pPr>
            <a:lvl2pPr marL="663672" indent="0">
              <a:buNone/>
              <a:defRPr sz="2032"/>
            </a:lvl2pPr>
            <a:lvl3pPr marL="1327343" indent="0">
              <a:buNone/>
              <a:defRPr sz="1742"/>
            </a:lvl3pPr>
            <a:lvl4pPr marL="1991015" indent="0">
              <a:buNone/>
              <a:defRPr sz="1452"/>
            </a:lvl4pPr>
            <a:lvl5pPr marL="2654686" indent="0">
              <a:buNone/>
              <a:defRPr sz="1452"/>
            </a:lvl5pPr>
            <a:lvl6pPr marL="3318358" indent="0">
              <a:buNone/>
              <a:defRPr sz="1452"/>
            </a:lvl6pPr>
            <a:lvl7pPr marL="3982029" indent="0">
              <a:buNone/>
              <a:defRPr sz="1452"/>
            </a:lvl7pPr>
            <a:lvl8pPr marL="4645701" indent="0">
              <a:buNone/>
              <a:defRPr sz="1452"/>
            </a:lvl8pPr>
            <a:lvl9pPr marL="5309372" indent="0">
              <a:buNone/>
              <a:defRPr sz="145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7548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254" y="1201208"/>
            <a:ext cx="4280916" cy="4204229"/>
          </a:xfrm>
        </p:spPr>
        <p:txBody>
          <a:bodyPr anchor="b"/>
          <a:lstStyle>
            <a:lvl1pPr>
              <a:defRPr sz="464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2791" y="2594280"/>
            <a:ext cx="6719501" cy="12804547"/>
          </a:xfrm>
        </p:spPr>
        <p:txBody>
          <a:bodyPr anchor="t"/>
          <a:lstStyle>
            <a:lvl1pPr marL="0" indent="0">
              <a:buNone/>
              <a:defRPr sz="4645"/>
            </a:lvl1pPr>
            <a:lvl2pPr marL="663672" indent="0">
              <a:buNone/>
              <a:defRPr sz="4064"/>
            </a:lvl2pPr>
            <a:lvl3pPr marL="1327343" indent="0">
              <a:buNone/>
              <a:defRPr sz="3484"/>
            </a:lvl3pPr>
            <a:lvl4pPr marL="1991015" indent="0">
              <a:buNone/>
              <a:defRPr sz="2903"/>
            </a:lvl4pPr>
            <a:lvl5pPr marL="2654686" indent="0">
              <a:buNone/>
              <a:defRPr sz="2903"/>
            </a:lvl5pPr>
            <a:lvl6pPr marL="3318358" indent="0">
              <a:buNone/>
              <a:defRPr sz="2903"/>
            </a:lvl6pPr>
            <a:lvl7pPr marL="3982029" indent="0">
              <a:buNone/>
              <a:defRPr sz="2903"/>
            </a:lvl7pPr>
            <a:lvl8pPr marL="4645701" indent="0">
              <a:buNone/>
              <a:defRPr sz="2903"/>
            </a:lvl8pPr>
            <a:lvl9pPr marL="5309372" indent="0">
              <a:buNone/>
              <a:defRPr sz="2903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254" y="5405437"/>
            <a:ext cx="4280916" cy="10014242"/>
          </a:xfrm>
        </p:spPr>
        <p:txBody>
          <a:bodyPr/>
          <a:lstStyle>
            <a:lvl1pPr marL="0" indent="0">
              <a:buNone/>
              <a:defRPr sz="2323"/>
            </a:lvl1pPr>
            <a:lvl2pPr marL="663672" indent="0">
              <a:buNone/>
              <a:defRPr sz="2032"/>
            </a:lvl2pPr>
            <a:lvl3pPr marL="1327343" indent="0">
              <a:buNone/>
              <a:defRPr sz="1742"/>
            </a:lvl3pPr>
            <a:lvl4pPr marL="1991015" indent="0">
              <a:buNone/>
              <a:defRPr sz="1452"/>
            </a:lvl4pPr>
            <a:lvl5pPr marL="2654686" indent="0">
              <a:buNone/>
              <a:defRPr sz="1452"/>
            </a:lvl5pPr>
            <a:lvl6pPr marL="3318358" indent="0">
              <a:buNone/>
              <a:defRPr sz="1452"/>
            </a:lvl6pPr>
            <a:lvl7pPr marL="3982029" indent="0">
              <a:buNone/>
              <a:defRPr sz="1452"/>
            </a:lvl7pPr>
            <a:lvl8pPr marL="4645701" indent="0">
              <a:buNone/>
              <a:defRPr sz="1452"/>
            </a:lvl8pPr>
            <a:lvl9pPr marL="5309372" indent="0">
              <a:buNone/>
              <a:defRPr sz="145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9158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2525" y="959302"/>
            <a:ext cx="11448038" cy="34826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525" y="4796492"/>
            <a:ext cx="11448038" cy="11432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2525" y="16700137"/>
            <a:ext cx="2986445" cy="9592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497A68-94B9-0D4B-97C3-6FCC5C56FE26}" type="datetimeFigureOut">
              <a:rPr kumimoji="1" lang="zh-CN" altLang="en-US" smtClean="0"/>
              <a:t>2023/9/11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6711" y="16700137"/>
            <a:ext cx="4479667" cy="9592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74118" y="16700137"/>
            <a:ext cx="2986445" cy="9592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4872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327343" rtl="0" eaLnBrk="1" latinLnBrk="0" hangingPunct="1">
        <a:lnSpc>
          <a:spcPct val="90000"/>
        </a:lnSpc>
        <a:spcBef>
          <a:spcPct val="0"/>
        </a:spcBef>
        <a:buNone/>
        <a:defRPr sz="63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1836" indent="-331836" algn="l" defTabSz="1327343" rtl="0" eaLnBrk="1" latinLnBrk="0" hangingPunct="1">
        <a:lnSpc>
          <a:spcPct val="90000"/>
        </a:lnSpc>
        <a:spcBef>
          <a:spcPts val="1452"/>
        </a:spcBef>
        <a:buFont typeface="Arial" panose="020B0604020202020204" pitchFamily="34" charset="0"/>
        <a:buChar char="•"/>
        <a:defRPr sz="4064" kern="1200">
          <a:solidFill>
            <a:schemeClr val="tx1"/>
          </a:solidFill>
          <a:latin typeface="+mn-lt"/>
          <a:ea typeface="+mn-ea"/>
          <a:cs typeface="+mn-cs"/>
        </a:defRPr>
      </a:lvl1pPr>
      <a:lvl2pPr marL="995507" indent="-331836" algn="l" defTabSz="1327343" rtl="0" eaLnBrk="1" latinLnBrk="0" hangingPunct="1">
        <a:lnSpc>
          <a:spcPct val="90000"/>
        </a:lnSpc>
        <a:spcBef>
          <a:spcPts val="726"/>
        </a:spcBef>
        <a:buFont typeface="Arial" panose="020B0604020202020204" pitchFamily="34" charset="0"/>
        <a:buChar char="•"/>
        <a:defRPr sz="3484" kern="1200">
          <a:solidFill>
            <a:schemeClr val="tx1"/>
          </a:solidFill>
          <a:latin typeface="+mn-lt"/>
          <a:ea typeface="+mn-ea"/>
          <a:cs typeface="+mn-cs"/>
        </a:defRPr>
      </a:lvl2pPr>
      <a:lvl3pPr marL="1659179" indent="-331836" algn="l" defTabSz="1327343" rtl="0" eaLnBrk="1" latinLnBrk="0" hangingPunct="1">
        <a:lnSpc>
          <a:spcPct val="90000"/>
        </a:lnSpc>
        <a:spcBef>
          <a:spcPts val="726"/>
        </a:spcBef>
        <a:buFont typeface="Arial" panose="020B0604020202020204" pitchFamily="34" charset="0"/>
        <a:buChar char="•"/>
        <a:defRPr sz="2903" kern="1200">
          <a:solidFill>
            <a:schemeClr val="tx1"/>
          </a:solidFill>
          <a:latin typeface="+mn-lt"/>
          <a:ea typeface="+mn-ea"/>
          <a:cs typeface="+mn-cs"/>
        </a:defRPr>
      </a:lvl3pPr>
      <a:lvl4pPr marL="2322850" indent="-331836" algn="l" defTabSz="1327343" rtl="0" eaLnBrk="1" latinLnBrk="0" hangingPunct="1">
        <a:lnSpc>
          <a:spcPct val="90000"/>
        </a:lnSpc>
        <a:spcBef>
          <a:spcPts val="726"/>
        </a:spcBef>
        <a:buFont typeface="Arial" panose="020B0604020202020204" pitchFamily="34" charset="0"/>
        <a:buChar char="•"/>
        <a:defRPr sz="2613" kern="1200">
          <a:solidFill>
            <a:schemeClr val="tx1"/>
          </a:solidFill>
          <a:latin typeface="+mn-lt"/>
          <a:ea typeface="+mn-ea"/>
          <a:cs typeface="+mn-cs"/>
        </a:defRPr>
      </a:lvl4pPr>
      <a:lvl5pPr marL="2986522" indent="-331836" algn="l" defTabSz="1327343" rtl="0" eaLnBrk="1" latinLnBrk="0" hangingPunct="1">
        <a:lnSpc>
          <a:spcPct val="90000"/>
        </a:lnSpc>
        <a:spcBef>
          <a:spcPts val="726"/>
        </a:spcBef>
        <a:buFont typeface="Arial" panose="020B0604020202020204" pitchFamily="34" charset="0"/>
        <a:buChar char="•"/>
        <a:defRPr sz="2613" kern="1200">
          <a:solidFill>
            <a:schemeClr val="tx1"/>
          </a:solidFill>
          <a:latin typeface="+mn-lt"/>
          <a:ea typeface="+mn-ea"/>
          <a:cs typeface="+mn-cs"/>
        </a:defRPr>
      </a:lvl5pPr>
      <a:lvl6pPr marL="3650193" indent="-331836" algn="l" defTabSz="1327343" rtl="0" eaLnBrk="1" latinLnBrk="0" hangingPunct="1">
        <a:lnSpc>
          <a:spcPct val="90000"/>
        </a:lnSpc>
        <a:spcBef>
          <a:spcPts val="726"/>
        </a:spcBef>
        <a:buFont typeface="Arial" panose="020B0604020202020204" pitchFamily="34" charset="0"/>
        <a:buChar char="•"/>
        <a:defRPr sz="2613" kern="1200">
          <a:solidFill>
            <a:schemeClr val="tx1"/>
          </a:solidFill>
          <a:latin typeface="+mn-lt"/>
          <a:ea typeface="+mn-ea"/>
          <a:cs typeface="+mn-cs"/>
        </a:defRPr>
      </a:lvl6pPr>
      <a:lvl7pPr marL="4313865" indent="-331836" algn="l" defTabSz="1327343" rtl="0" eaLnBrk="1" latinLnBrk="0" hangingPunct="1">
        <a:lnSpc>
          <a:spcPct val="90000"/>
        </a:lnSpc>
        <a:spcBef>
          <a:spcPts val="726"/>
        </a:spcBef>
        <a:buFont typeface="Arial" panose="020B0604020202020204" pitchFamily="34" charset="0"/>
        <a:buChar char="•"/>
        <a:defRPr sz="2613" kern="1200">
          <a:solidFill>
            <a:schemeClr val="tx1"/>
          </a:solidFill>
          <a:latin typeface="+mn-lt"/>
          <a:ea typeface="+mn-ea"/>
          <a:cs typeface="+mn-cs"/>
        </a:defRPr>
      </a:lvl7pPr>
      <a:lvl8pPr marL="4977536" indent="-331836" algn="l" defTabSz="1327343" rtl="0" eaLnBrk="1" latinLnBrk="0" hangingPunct="1">
        <a:lnSpc>
          <a:spcPct val="90000"/>
        </a:lnSpc>
        <a:spcBef>
          <a:spcPts val="726"/>
        </a:spcBef>
        <a:buFont typeface="Arial" panose="020B0604020202020204" pitchFamily="34" charset="0"/>
        <a:buChar char="•"/>
        <a:defRPr sz="2613" kern="1200">
          <a:solidFill>
            <a:schemeClr val="tx1"/>
          </a:solidFill>
          <a:latin typeface="+mn-lt"/>
          <a:ea typeface="+mn-ea"/>
          <a:cs typeface="+mn-cs"/>
        </a:defRPr>
      </a:lvl8pPr>
      <a:lvl9pPr marL="5641208" indent="-331836" algn="l" defTabSz="1327343" rtl="0" eaLnBrk="1" latinLnBrk="0" hangingPunct="1">
        <a:lnSpc>
          <a:spcPct val="90000"/>
        </a:lnSpc>
        <a:spcBef>
          <a:spcPts val="726"/>
        </a:spcBef>
        <a:buFont typeface="Arial" panose="020B0604020202020204" pitchFamily="34" charset="0"/>
        <a:buChar char="•"/>
        <a:defRPr sz="26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7343" rtl="0" eaLnBrk="1" latinLnBrk="0" hangingPunct="1">
        <a:defRPr sz="2613" kern="1200">
          <a:solidFill>
            <a:schemeClr val="tx1"/>
          </a:solidFill>
          <a:latin typeface="+mn-lt"/>
          <a:ea typeface="+mn-ea"/>
          <a:cs typeface="+mn-cs"/>
        </a:defRPr>
      </a:lvl1pPr>
      <a:lvl2pPr marL="663672" algn="l" defTabSz="1327343" rtl="0" eaLnBrk="1" latinLnBrk="0" hangingPunct="1">
        <a:defRPr sz="2613" kern="1200">
          <a:solidFill>
            <a:schemeClr val="tx1"/>
          </a:solidFill>
          <a:latin typeface="+mn-lt"/>
          <a:ea typeface="+mn-ea"/>
          <a:cs typeface="+mn-cs"/>
        </a:defRPr>
      </a:lvl2pPr>
      <a:lvl3pPr marL="1327343" algn="l" defTabSz="1327343" rtl="0" eaLnBrk="1" latinLnBrk="0" hangingPunct="1">
        <a:defRPr sz="2613" kern="1200">
          <a:solidFill>
            <a:schemeClr val="tx1"/>
          </a:solidFill>
          <a:latin typeface="+mn-lt"/>
          <a:ea typeface="+mn-ea"/>
          <a:cs typeface="+mn-cs"/>
        </a:defRPr>
      </a:lvl3pPr>
      <a:lvl4pPr marL="1991015" algn="l" defTabSz="1327343" rtl="0" eaLnBrk="1" latinLnBrk="0" hangingPunct="1">
        <a:defRPr sz="2613" kern="1200">
          <a:solidFill>
            <a:schemeClr val="tx1"/>
          </a:solidFill>
          <a:latin typeface="+mn-lt"/>
          <a:ea typeface="+mn-ea"/>
          <a:cs typeface="+mn-cs"/>
        </a:defRPr>
      </a:lvl4pPr>
      <a:lvl5pPr marL="2654686" algn="l" defTabSz="1327343" rtl="0" eaLnBrk="1" latinLnBrk="0" hangingPunct="1">
        <a:defRPr sz="2613" kern="1200">
          <a:solidFill>
            <a:schemeClr val="tx1"/>
          </a:solidFill>
          <a:latin typeface="+mn-lt"/>
          <a:ea typeface="+mn-ea"/>
          <a:cs typeface="+mn-cs"/>
        </a:defRPr>
      </a:lvl5pPr>
      <a:lvl6pPr marL="3318358" algn="l" defTabSz="1327343" rtl="0" eaLnBrk="1" latinLnBrk="0" hangingPunct="1">
        <a:defRPr sz="2613" kern="1200">
          <a:solidFill>
            <a:schemeClr val="tx1"/>
          </a:solidFill>
          <a:latin typeface="+mn-lt"/>
          <a:ea typeface="+mn-ea"/>
          <a:cs typeface="+mn-cs"/>
        </a:defRPr>
      </a:lvl6pPr>
      <a:lvl7pPr marL="3982029" algn="l" defTabSz="1327343" rtl="0" eaLnBrk="1" latinLnBrk="0" hangingPunct="1">
        <a:defRPr sz="2613" kern="1200">
          <a:solidFill>
            <a:schemeClr val="tx1"/>
          </a:solidFill>
          <a:latin typeface="+mn-lt"/>
          <a:ea typeface="+mn-ea"/>
          <a:cs typeface="+mn-cs"/>
        </a:defRPr>
      </a:lvl7pPr>
      <a:lvl8pPr marL="4645701" algn="l" defTabSz="1327343" rtl="0" eaLnBrk="1" latinLnBrk="0" hangingPunct="1">
        <a:defRPr sz="2613" kern="1200">
          <a:solidFill>
            <a:schemeClr val="tx1"/>
          </a:solidFill>
          <a:latin typeface="+mn-lt"/>
          <a:ea typeface="+mn-ea"/>
          <a:cs typeface="+mn-cs"/>
        </a:defRPr>
      </a:lvl8pPr>
      <a:lvl9pPr marL="5309372" algn="l" defTabSz="1327343" rtl="0" eaLnBrk="1" latinLnBrk="0" hangingPunct="1">
        <a:defRPr sz="26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2A745BE-95A6-2D0C-8678-B1E09EF6B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396" y="722198"/>
            <a:ext cx="5136020" cy="464720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F9EE0927-6241-C413-4CDD-2C3429568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9965" y="9127695"/>
            <a:ext cx="5336850" cy="253404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40E1A55-C8D9-846C-3F79-DE047795CE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0795" y="6558507"/>
            <a:ext cx="5136020" cy="254893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DE26B1F-5C78-7A48-B85B-D98253E8CF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946" y="8855485"/>
            <a:ext cx="5229330" cy="2860617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411A500B-8D86-2F33-13EC-A5F0628D3E9D}"/>
              </a:ext>
            </a:extLst>
          </p:cNvPr>
          <p:cNvSpPr txBox="1"/>
          <p:nvPr/>
        </p:nvSpPr>
        <p:spPr>
          <a:xfrm>
            <a:off x="4039301" y="10078471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AFD45A-80A4-43EE-642F-9308D6ECC3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4232" y="6503871"/>
            <a:ext cx="5561804" cy="2678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96906B5-2235-B6F3-AC80-080B7228F71E}"/>
              </a:ext>
            </a:extLst>
          </p:cNvPr>
          <p:cNvSpPr txBox="1"/>
          <p:nvPr/>
        </p:nvSpPr>
        <p:spPr>
          <a:xfrm>
            <a:off x="4039301" y="7490818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ADA5A7D-37FC-03FF-895C-BA513737BF6C}"/>
              </a:ext>
            </a:extLst>
          </p:cNvPr>
          <p:cNvSpPr txBox="1"/>
          <p:nvPr/>
        </p:nvSpPr>
        <p:spPr>
          <a:xfrm>
            <a:off x="1701460" y="5890115"/>
            <a:ext cx="434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Turing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03B850A-35A8-19C0-5ABD-B670B43C0C52}"/>
              </a:ext>
            </a:extLst>
          </p:cNvPr>
          <p:cNvSpPr txBox="1"/>
          <p:nvPr/>
        </p:nvSpPr>
        <p:spPr>
          <a:xfrm>
            <a:off x="8721371" y="5890115"/>
            <a:ext cx="434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Turing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59D7426-3998-F822-E7B2-AEA347100958}"/>
              </a:ext>
            </a:extLst>
          </p:cNvPr>
          <p:cNvSpPr txBox="1"/>
          <p:nvPr/>
        </p:nvSpPr>
        <p:spPr>
          <a:xfrm>
            <a:off x="10521627" y="7545454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67EA803-A55F-3D94-1450-4C0703E9F4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3178" y="11476102"/>
            <a:ext cx="5362099" cy="277479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CF7B073-9988-77F4-3999-98742435355A}"/>
              </a:ext>
            </a:extLst>
          </p:cNvPr>
          <p:cNvSpPr txBox="1"/>
          <p:nvPr/>
        </p:nvSpPr>
        <p:spPr>
          <a:xfrm>
            <a:off x="4039301" y="12648079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DE4B42D-4FB2-EE82-BAC1-685759D3C663}"/>
              </a:ext>
            </a:extLst>
          </p:cNvPr>
          <p:cNvSpPr txBox="1"/>
          <p:nvPr/>
        </p:nvSpPr>
        <p:spPr>
          <a:xfrm>
            <a:off x="10521627" y="10133107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7B4ED935-1EC1-50A2-847C-539177036E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29967" y="11588308"/>
            <a:ext cx="5381277" cy="2744451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B1258E44-D49F-8A37-DDD4-06D201473022}"/>
              </a:ext>
            </a:extLst>
          </p:cNvPr>
          <p:cNvSpPr txBox="1"/>
          <p:nvPr/>
        </p:nvSpPr>
        <p:spPr>
          <a:xfrm>
            <a:off x="10521627" y="12667151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AA9BD2E-47D0-9D99-CF8A-242A358772C0}"/>
              </a:ext>
            </a:extLst>
          </p:cNvPr>
          <p:cNvSpPr txBox="1"/>
          <p:nvPr/>
        </p:nvSpPr>
        <p:spPr>
          <a:xfrm>
            <a:off x="5307601" y="22245"/>
            <a:ext cx="4344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Cylinder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A900A311-8F66-5111-6F2A-F3C657C8F92F}"/>
              </a:ext>
            </a:extLst>
          </p:cNvPr>
          <p:cNvSpPr/>
          <p:nvPr/>
        </p:nvSpPr>
        <p:spPr>
          <a:xfrm>
            <a:off x="484233" y="5731599"/>
            <a:ext cx="5856322" cy="8601158"/>
          </a:xfrm>
          <a:prstGeom prst="roundRect">
            <a:avLst/>
          </a:prstGeom>
          <a:noFill/>
          <a:ln w="508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885D2ED6-791A-925F-FA19-5864C1A9DABC}"/>
              </a:ext>
            </a:extLst>
          </p:cNvPr>
          <p:cNvSpPr/>
          <p:nvPr/>
        </p:nvSpPr>
        <p:spPr>
          <a:xfrm>
            <a:off x="7107477" y="5731599"/>
            <a:ext cx="5856322" cy="8601158"/>
          </a:xfrm>
          <a:prstGeom prst="roundRect">
            <a:avLst/>
          </a:prstGeom>
          <a:noFill/>
          <a:ln w="508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837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BD59565-2ACF-1C30-8D20-627260F5B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8017" y="2611778"/>
            <a:ext cx="4757057" cy="450880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BD2190E-D237-918B-7F40-AF453423D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940" y="7669970"/>
            <a:ext cx="5431605" cy="2678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96906B5-2235-B6F3-AC80-080B7228F71E}"/>
              </a:ext>
            </a:extLst>
          </p:cNvPr>
          <p:cNvSpPr txBox="1"/>
          <p:nvPr/>
        </p:nvSpPr>
        <p:spPr>
          <a:xfrm>
            <a:off x="4629808" y="8814803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ADA5A7D-37FC-03FF-895C-BA513737BF6C}"/>
              </a:ext>
            </a:extLst>
          </p:cNvPr>
          <p:cNvSpPr txBox="1"/>
          <p:nvPr/>
        </p:nvSpPr>
        <p:spPr>
          <a:xfrm>
            <a:off x="2865667" y="7281451"/>
            <a:ext cx="434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Turing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03B850A-35A8-19C0-5ABD-B670B43C0C52}"/>
              </a:ext>
            </a:extLst>
          </p:cNvPr>
          <p:cNvSpPr txBox="1"/>
          <p:nvPr/>
        </p:nvSpPr>
        <p:spPr>
          <a:xfrm>
            <a:off x="7723574" y="7281451"/>
            <a:ext cx="434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Turing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E1ECA04-E7E1-A14E-A14D-E38911CCC5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917" y="7804673"/>
            <a:ext cx="5444053" cy="267818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59D7426-3998-F822-E7B2-AEA347100958}"/>
              </a:ext>
            </a:extLst>
          </p:cNvPr>
          <p:cNvSpPr txBox="1"/>
          <p:nvPr/>
        </p:nvSpPr>
        <p:spPr>
          <a:xfrm>
            <a:off x="10324233" y="8814803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C8A3296-1144-9D56-3262-C0DC814C5741}"/>
              </a:ext>
            </a:extLst>
          </p:cNvPr>
          <p:cNvSpPr txBox="1"/>
          <p:nvPr/>
        </p:nvSpPr>
        <p:spPr>
          <a:xfrm>
            <a:off x="4258017" y="10664197"/>
            <a:ext cx="75482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400" dirty="0">
                <a:solidFill>
                  <a:srgbClr val="E75C58"/>
                </a:solidFill>
              </a:rPr>
              <a:t>Convergence</a:t>
            </a:r>
            <a:r>
              <a:rPr lang="zh-CN" altLang="en-US" sz="2400" dirty="0">
                <a:solidFill>
                  <a:srgbClr val="E75C58"/>
                </a:solidFill>
              </a:rPr>
              <a:t> </a:t>
            </a:r>
            <a:r>
              <a:rPr lang="en" altLang="zh-CN" sz="2400" dirty="0">
                <a:solidFill>
                  <a:srgbClr val="E75C58"/>
                </a:solidFill>
              </a:rPr>
              <a:t>Error</a:t>
            </a:r>
            <a:r>
              <a:rPr lang="en" altLang="zh-CN" sz="2400" dirty="0"/>
              <a:t>: Nonlinear solve failed to converge after 0 nonlinear iterations. Reason: DIVERGED_FNORM_NAN</a:t>
            </a:r>
            <a:endParaRPr lang="zh-CN" altLang="en-US" sz="2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FD9B540-B0D3-23B5-EBAB-1F6FB20E0700}"/>
              </a:ext>
            </a:extLst>
          </p:cNvPr>
          <p:cNvSpPr txBox="1"/>
          <p:nvPr/>
        </p:nvSpPr>
        <p:spPr>
          <a:xfrm>
            <a:off x="3137308" y="10816112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205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</TotalTime>
  <Words>65</Words>
  <Application>Microsoft Macintosh PowerPoint</Application>
  <PresentationFormat>自定义</PresentationFormat>
  <Paragraphs>16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8" baseType="lpstr">
      <vt:lpstr>等线</vt:lpstr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hongshen</dc:creator>
  <cp:lastModifiedBy>zhang hongshen</cp:lastModifiedBy>
  <cp:revision>6</cp:revision>
  <dcterms:created xsi:type="dcterms:W3CDTF">2023-08-30T05:53:50Z</dcterms:created>
  <dcterms:modified xsi:type="dcterms:W3CDTF">2023-09-11T15:46:20Z</dcterms:modified>
</cp:coreProperties>
</file>

<file path=docProps/thumbnail.jpeg>
</file>